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62" autoAdjust="0"/>
  </p:normalViewPr>
  <p:slideViewPr>
    <p:cSldViewPr>
      <p:cViewPr>
        <p:scale>
          <a:sx n="80" d="100"/>
          <a:sy n="80" d="100"/>
        </p:scale>
        <p:origin x="-72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444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00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6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4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68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55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76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60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363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30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31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28B10-34A5-421D-9108-32793FE62768}" type="datetimeFigureOut">
              <a:rPr lang="pt-BR" smtClean="0"/>
              <a:t>28/06/2020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01AEA-70BD-4797-ADBB-7168B80B7B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15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pt-BR" dirty="0" smtClean="0"/>
              <a:t>Ações sustentáveis para o produto estudado - bolo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560840" cy="4248472"/>
          </a:xfrm>
        </p:spPr>
        <p:txBody>
          <a:bodyPr>
            <a:normAutofit/>
          </a:bodyPr>
          <a:lstStyle/>
          <a:p>
            <a:pPr algn="just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r>
              <a:rPr lang="pt-BR" sz="1400" dirty="0" smtClean="0">
                <a:solidFill>
                  <a:schemeClr val="tx1"/>
                </a:solidFill>
              </a:rPr>
              <a:t>- Usa-se energia fotovoltaica, a eletricidade é gerada a partir da luz do sol. A empresa possui ainda, geradores de energia elétrica, suprindo 100% de suas necessidades, atendendo as emergências e permitindo dispensar totalmente o uso de energia pública nos horários de pico.</a:t>
            </a:r>
          </a:p>
          <a:p>
            <a:pPr algn="just"/>
            <a:endParaRPr lang="pt-BR" sz="1400" dirty="0" smtClean="0">
              <a:solidFill>
                <a:schemeClr val="tx1"/>
              </a:solidFill>
            </a:endParaRPr>
          </a:p>
          <a:p>
            <a:pPr algn="just"/>
            <a:r>
              <a:rPr lang="pt-BR" sz="1400" b="1" dirty="0" smtClean="0">
                <a:solidFill>
                  <a:schemeClr val="tx1"/>
                </a:solidFill>
              </a:rPr>
              <a:t>2-</a:t>
            </a:r>
            <a:r>
              <a:rPr lang="pt-BR" sz="1400" dirty="0" smtClean="0">
                <a:solidFill>
                  <a:schemeClr val="tx1"/>
                </a:solidFill>
              </a:rPr>
              <a:t> Na fábrica, ha uma </a:t>
            </a:r>
            <a:r>
              <a:rPr lang="pt-BR" sz="1400" dirty="0" err="1" smtClean="0">
                <a:solidFill>
                  <a:schemeClr val="tx1"/>
                </a:solidFill>
              </a:rPr>
              <a:t>composteira</a:t>
            </a:r>
            <a:r>
              <a:rPr lang="pt-BR" sz="1400" dirty="0" smtClean="0">
                <a:solidFill>
                  <a:schemeClr val="tx1"/>
                </a:solidFill>
              </a:rPr>
              <a:t>, onde são depositados todos resíduos como: as bordas dos bolos (caso não de para reutilizar), as cascas das frutas, e restos de comidas em geral.</a:t>
            </a:r>
          </a:p>
          <a:p>
            <a:pPr algn="just"/>
            <a:endParaRPr lang="pt-BR" sz="1400" dirty="0" smtClean="0">
              <a:solidFill>
                <a:schemeClr val="tx1"/>
              </a:solidFill>
            </a:endParaRPr>
          </a:p>
          <a:p>
            <a:pPr algn="just"/>
            <a:r>
              <a:rPr lang="pt-BR" sz="1400" b="1" dirty="0" smtClean="0">
                <a:solidFill>
                  <a:schemeClr val="tx1"/>
                </a:solidFill>
              </a:rPr>
              <a:t>3-</a:t>
            </a:r>
            <a:r>
              <a:rPr lang="pt-BR" sz="1400" dirty="0" smtClean="0">
                <a:solidFill>
                  <a:schemeClr val="tx1"/>
                </a:solidFill>
              </a:rPr>
              <a:t> Todas as embalagens como: pote de margarina vazio, sacos de farinha, latas e caixas, são enviadas para um local que recebe embalagens para serem recicladas.</a:t>
            </a:r>
          </a:p>
          <a:p>
            <a:pPr algn="just"/>
            <a:endParaRPr lang="pt-BR" sz="1400" dirty="0">
              <a:solidFill>
                <a:schemeClr val="tx1"/>
              </a:solidFill>
            </a:endParaRPr>
          </a:p>
          <a:p>
            <a:pPr algn="just"/>
            <a:r>
              <a:rPr lang="pt-BR" sz="1400" b="1" dirty="0" smtClean="0">
                <a:solidFill>
                  <a:schemeClr val="tx1"/>
                </a:solidFill>
              </a:rPr>
              <a:t>4-</a:t>
            </a:r>
            <a:r>
              <a:rPr lang="pt-BR" sz="1400" dirty="0" smtClean="0">
                <a:solidFill>
                  <a:schemeClr val="tx1"/>
                </a:solidFill>
              </a:rPr>
              <a:t> É possível reaproveitar quase 100% das bordas dos bolos, essas sobras são utilizadas para fazer bolos de pote, é uma nova modalidade de produção que a fábrica decidiu seguir, para manter o nível de desperdícios baixo.</a:t>
            </a:r>
            <a:endParaRPr lang="pt-B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73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Cadeia de Suprimentos Reversa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3055150"/>
            <a:ext cx="138097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28" y="1228739"/>
            <a:ext cx="1676834" cy="939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3564"/>
            <a:ext cx="1805417" cy="10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9" y="1228740"/>
            <a:ext cx="1368152" cy="939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178" y="1210862"/>
            <a:ext cx="1215577" cy="1215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162" y="3429000"/>
            <a:ext cx="1359593" cy="1359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7" y="5048814"/>
            <a:ext cx="1944216" cy="10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19" y="5087136"/>
            <a:ext cx="2174949" cy="105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37" y="4581128"/>
            <a:ext cx="1750690" cy="1031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37090" y="2405177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Fabricante da embalagem</a:t>
            </a:r>
            <a:endParaRPr lang="pt-BR" sz="12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633467" y="2197500"/>
            <a:ext cx="1473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Fabrica de bolos</a:t>
            </a:r>
            <a:endParaRPr lang="pt-BR" sz="12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5618725" y="2199532"/>
            <a:ext cx="1473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err="1" smtClean="0"/>
              <a:t>Docerias</a:t>
            </a:r>
            <a:endParaRPr lang="pt-BR" sz="12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7652180" y="2405178"/>
            <a:ext cx="1473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Clientes</a:t>
            </a:r>
            <a:endParaRPr lang="pt-BR" sz="12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888706" y="3405317"/>
            <a:ext cx="1473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/>
              <a:t>Embalagem</a:t>
            </a:r>
            <a:endParaRPr lang="pt-BR" sz="1400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51666" y="5733256"/>
            <a:ext cx="1473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Polímeros para novas embalagens</a:t>
            </a:r>
            <a:endParaRPr lang="pt-BR" sz="12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2896689" y="6173892"/>
            <a:ext cx="1473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Reciclagem</a:t>
            </a:r>
            <a:endParaRPr lang="pt-BR" sz="12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724572" y="6182510"/>
            <a:ext cx="1473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Coleta</a:t>
            </a:r>
            <a:endParaRPr lang="pt-BR" sz="12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770851" y="3861048"/>
            <a:ext cx="1473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Descarte da embalagem</a:t>
            </a:r>
            <a:endParaRPr lang="pt-BR" sz="1200" dirty="0"/>
          </a:p>
        </p:txBody>
      </p:sp>
      <p:sp>
        <p:nvSpPr>
          <p:cNvPr id="8" name="Seta em curva para baixo 7"/>
          <p:cNvSpPr/>
          <p:nvPr/>
        </p:nvSpPr>
        <p:spPr>
          <a:xfrm rot="16200000">
            <a:off x="-284173" y="2217112"/>
            <a:ext cx="1570390" cy="65313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Seta circular 8"/>
          <p:cNvSpPr/>
          <p:nvPr/>
        </p:nvSpPr>
        <p:spPr>
          <a:xfrm>
            <a:off x="2633001" y="1413564"/>
            <a:ext cx="926992" cy="647284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7" name="Seta circular 26"/>
          <p:cNvSpPr/>
          <p:nvPr/>
        </p:nvSpPr>
        <p:spPr>
          <a:xfrm>
            <a:off x="4972601" y="1374611"/>
            <a:ext cx="926992" cy="647284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8" name="Seta circular 27"/>
          <p:cNvSpPr/>
          <p:nvPr/>
        </p:nvSpPr>
        <p:spPr>
          <a:xfrm>
            <a:off x="7092280" y="1374610"/>
            <a:ext cx="1152127" cy="82288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Seta em curva para a esquerda 9"/>
          <p:cNvSpPr/>
          <p:nvPr/>
        </p:nvSpPr>
        <p:spPr>
          <a:xfrm>
            <a:off x="8676456" y="2167766"/>
            <a:ext cx="392299" cy="169328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1" name="Seta em curva para a esquerda 10"/>
          <p:cNvSpPr/>
          <p:nvPr/>
        </p:nvSpPr>
        <p:spPr>
          <a:xfrm rot="1653196">
            <a:off x="7668501" y="4163050"/>
            <a:ext cx="725170" cy="200087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Seta em curva para a esquerda 11"/>
          <p:cNvSpPr/>
          <p:nvPr/>
        </p:nvSpPr>
        <p:spPr>
          <a:xfrm rot="5400000">
            <a:off x="2033846" y="5272282"/>
            <a:ext cx="476539" cy="1254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2" name="Seta em curva para a esquerda 31"/>
          <p:cNvSpPr/>
          <p:nvPr/>
        </p:nvSpPr>
        <p:spPr>
          <a:xfrm rot="5400000">
            <a:off x="5041146" y="5874943"/>
            <a:ext cx="476539" cy="1254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3" name="Seta em curva para a esquerda 12"/>
          <p:cNvSpPr/>
          <p:nvPr/>
        </p:nvSpPr>
        <p:spPr>
          <a:xfrm rot="9528173">
            <a:off x="219559" y="3933056"/>
            <a:ext cx="454151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48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191</Words>
  <Application>Microsoft Office PowerPoint</Application>
  <PresentationFormat>Apresentação na tela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Ações sustentáveis para o produto estudado - bolo</vt:lpstr>
      <vt:lpstr>Cadeia de Suprimentos Reversa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Ações sustentáveis para o produto estudado - bolo</dc:title>
  <dc:creator>E</dc:creator>
  <cp:lastModifiedBy>E</cp:lastModifiedBy>
  <cp:revision>5</cp:revision>
  <dcterms:created xsi:type="dcterms:W3CDTF">2020-06-28T17:16:10Z</dcterms:created>
  <dcterms:modified xsi:type="dcterms:W3CDTF">2020-06-28T18:04:11Z</dcterms:modified>
</cp:coreProperties>
</file>